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7" r:id="rId2"/>
    <p:sldId id="258" r:id="rId3"/>
    <p:sldId id="262" r:id="rId4"/>
    <p:sldId id="260" r:id="rId5"/>
    <p:sldId id="261" r:id="rId6"/>
    <p:sldId id="263" r:id="rId7"/>
    <p:sldId id="264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B381D"/>
    <a:srgbClr val="FFFFCC"/>
    <a:srgbClr val="3EBA56"/>
    <a:srgbClr val="0000FF"/>
    <a:srgbClr val="FF3399"/>
    <a:srgbClr val="FF33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215D-BB68-4874-A09F-71946D1D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56AF-6D5D-4909-9651-073FB8B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862A4-D799-4864-B53A-5BD4BED48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7D23-202C-4094-9370-389359E9C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A7AB-3D5C-475A-990F-69C4017E5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D497-7948-4BB2-8087-AEFBFC1F7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504B-1336-412D-93AE-B7D651536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7C38-00C8-4DF6-B672-1BE8E95C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89FD-AD09-4EE6-98EF-8FEB83650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F809-68D3-432D-8B40-BEA8F9722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7EA4-A383-4509-819F-278E779D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fld id="{42C7CE94-8E08-43CD-BA53-B8E81EFC6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3075" name="Picture 6" descr="em_gi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ChangeArrowheads="1"/>
          </p:cNvSpPr>
          <p:nvPr>
            <p:ph type="body" idx="1"/>
          </p:nvPr>
        </p:nvSpPr>
        <p:spPr>
          <a:xfrm>
            <a:off x="914400" y="228600"/>
            <a:ext cx="8229600" cy="4530725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600" u="sng" smtClean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im%20tu%20thap%20mat%20troi%20Mexic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6147" name="Picture 5" descr="piramid060608_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7172" name="Text Box 21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u="sng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  <p:bldP spid="16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0" y="2057400"/>
            <a:ext cx="9144000" cy="45704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1/ </a:t>
            </a:r>
            <a:r>
              <a:rPr lang="en-US" sz="2400" i="1">
                <a:latin typeface="Arial" charset="0"/>
              </a:rPr>
              <a:t>Chọn chữ viết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úng chính tả trong ngoặc </a:t>
            </a:r>
            <a:r>
              <a:rPr lang="vi-VN" sz="2400" i="1">
                <a:latin typeface="Arial" charset="0"/>
              </a:rPr>
              <a:t>đơ</a:t>
            </a:r>
            <a:r>
              <a:rPr lang="en-US" sz="2400" i="1">
                <a:latin typeface="Arial" charset="0"/>
              </a:rPr>
              <a:t>n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ể hoàn chỉnh  các câu v</a:t>
            </a:r>
            <a:r>
              <a:rPr lang="vi-VN" sz="2400" i="1">
                <a:latin typeface="Arial" charset="0"/>
              </a:rPr>
              <a:t>ă</a:t>
            </a:r>
            <a:r>
              <a:rPr lang="en-US" sz="2400" i="1">
                <a:latin typeface="Arial" charset="0"/>
              </a:rPr>
              <a:t>n d</a:t>
            </a:r>
            <a:r>
              <a:rPr lang="vi-VN" sz="2400" i="1">
                <a:latin typeface="Arial" charset="0"/>
              </a:rPr>
              <a:t>ư</a:t>
            </a:r>
            <a:r>
              <a:rPr lang="en-US" sz="2400" i="1">
                <a:latin typeface="Arial" charset="0"/>
              </a:rPr>
              <a:t>ới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ây:</a:t>
            </a:r>
          </a:p>
          <a:p>
            <a:r>
              <a:rPr lang="en-US" sz="2400">
                <a:latin typeface="Arial" charset="0"/>
              </a:rPr>
              <a:t>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là (       / xinh) vật kì diệu nhất trên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ất. Họ (biếc /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) trồng trọt, ch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nuôi, xây dựng nhà cửa, khám phá những bí mật nằm sâu trong lòng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ất, chinh phục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 d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ng, chinh phục khoảng không vũ trụ bao la. Họ còn (biếc /       ) làm th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, vẽ tranh, (          / xáng) tác âm nhạc, tạo ra những công trình kiến trúc (tuyệc /         ) mĩ,…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làm cho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 trở nên t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ẹp và tràn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ầy sức sống. 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( sứng /         )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áng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gọi là “hoa của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ất”.</a:t>
            </a:r>
          </a:p>
          <a:p>
            <a:endParaRPr lang="en-US" sz="2400"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25638" y="2971800"/>
            <a:ext cx="750887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sinh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14288" y="344805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791200" y="403860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8600" y="4419600"/>
            <a:ext cx="85248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sáng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054100" y="4800600"/>
            <a:ext cx="8509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tuyệt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257800" y="5181600"/>
            <a:ext cx="8890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xứng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ki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8077200" cy="426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48895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Trò ch</a:t>
            </a:r>
            <a:r>
              <a:rPr lang="vi-VN" u="sng">
                <a:latin typeface="Arial" charset="0"/>
              </a:rPr>
              <a:t>ơ</a:t>
            </a:r>
            <a:r>
              <a:rPr lang="en-US" u="sng">
                <a:latin typeface="Arial" charset="0"/>
              </a:rPr>
              <a:t>i</a:t>
            </a:r>
            <a:r>
              <a:rPr lang="en-US">
                <a:latin typeface="Arial" charset="0"/>
              </a:rPr>
              <a:t>: “ Bức tranh bí ẩn”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88582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Câu hỏi: Từ ngữ in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trong câu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viết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úng chính tả hay sai chính tả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Ai Cập chính là n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sản sinh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nhiều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iều bí ẩn.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Để xây dựng thành công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ng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ời Ai Cập </a:t>
            </a:r>
          </a:p>
          <a:p>
            <a:pPr algn="ctr">
              <a:spcBef>
                <a:spcPct val="0"/>
              </a:spcBef>
            </a:pP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sắp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sếp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những viên gạch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to một cách khoa học.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tinh sảo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bổ xung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cho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ộc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áo, kì vĩ của nó.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Nhìn từ xa lúc bình minh,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sinh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ộng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và </a:t>
            </a:r>
          </a:p>
          <a:p>
            <a:pPr algn="ctr"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sáng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sủa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hẳn lên nhờ sự phản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chiếu của ánh sáng mặt trời</a:t>
            </a:r>
          </a:p>
        </p:txBody>
      </p:sp>
      <p:sp>
        <p:nvSpPr>
          <p:cNvPr id="18449" name="Rectangle 17" descr="Horizontal brick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18450" name="Rectangle 18" descr="Horizontal brick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18451" name="Rectangle 19" descr="Horizontal brick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18452" name="Rectangle 20" descr="Horizontal brick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</p:childTnLst>
        </p:cTn>
      </p:par>
    </p:tnLst>
    <p:bldLst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  <p:bldP spid="184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236</TotalTime>
  <Words>648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VNI-Times</vt:lpstr>
      <vt:lpstr>Arial</vt:lpstr>
      <vt:lpstr>Tahoma</vt:lpstr>
      <vt:lpstr>Wingdings</vt:lpstr>
      <vt:lpstr>Calibri</vt:lpstr>
      <vt:lpstr>Balance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13</cp:revision>
  <dcterms:created xsi:type="dcterms:W3CDTF">2009-01-11T09:51:32Z</dcterms:created>
  <dcterms:modified xsi:type="dcterms:W3CDTF">2016-06-30T01:46:05Z</dcterms:modified>
</cp:coreProperties>
</file>